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11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EB70-E470-492A-A017-4722DDF2EF06}" type="datetimeFigureOut">
              <a:rPr lang="es-ES" smtClean="0"/>
              <a:t>19/09/2014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3CD6BD0-2E1C-40DC-8912-37FF06209767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EB70-E470-492A-A017-4722DDF2EF06}" type="datetimeFigureOut">
              <a:rPr lang="es-ES" smtClean="0"/>
              <a:t>19/09/2014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D6BD0-2E1C-40DC-8912-37FF062097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EB70-E470-492A-A017-4722DDF2EF06}" type="datetimeFigureOut">
              <a:rPr lang="es-ES" smtClean="0"/>
              <a:t>19/09/2014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D6BD0-2E1C-40DC-8912-37FF062097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EB70-E470-492A-A017-4722DDF2EF06}" type="datetimeFigureOut">
              <a:rPr lang="es-ES" smtClean="0"/>
              <a:t>19/09/2014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D6BD0-2E1C-40DC-8912-37FF062097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EB70-E470-492A-A017-4722DDF2EF06}" type="datetimeFigureOut">
              <a:rPr lang="es-ES" smtClean="0"/>
              <a:t>19/09/2014</a:t>
            </a:fld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D6BD0-2E1C-40DC-8912-37FF06209767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EB70-E470-492A-A017-4722DDF2EF06}" type="datetimeFigureOut">
              <a:rPr lang="es-ES" smtClean="0"/>
              <a:t>19/09/2014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D6BD0-2E1C-40DC-8912-37FF062097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EB70-E470-492A-A017-4722DDF2EF06}" type="datetimeFigureOut">
              <a:rPr lang="es-ES" smtClean="0"/>
              <a:t>19/09/2014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D6BD0-2E1C-40DC-8912-37FF062097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EB70-E470-492A-A017-4722DDF2EF06}" type="datetimeFigureOut">
              <a:rPr lang="es-ES" smtClean="0"/>
              <a:t>19/09/2014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D6BD0-2E1C-40DC-8912-37FF062097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EB70-E470-492A-A017-4722DDF2EF06}" type="datetimeFigureOut">
              <a:rPr lang="es-ES" smtClean="0"/>
              <a:t>19/09/2014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D6BD0-2E1C-40DC-8912-37FF0620976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EB70-E470-492A-A017-4722DDF2EF06}" type="datetimeFigureOut">
              <a:rPr lang="es-ES" smtClean="0"/>
              <a:t>19/09/2014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D6BD0-2E1C-40DC-8912-37FF06209767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EB70-E470-492A-A017-4722DDF2EF06}" type="datetimeFigureOut">
              <a:rPr lang="es-ES" smtClean="0"/>
              <a:t>19/09/2014</a:t>
            </a:fld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D6BD0-2E1C-40DC-8912-37FF06209767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4EFEB70-E470-492A-A017-4722DDF2EF06}" type="datetimeFigureOut">
              <a:rPr lang="es-ES" smtClean="0"/>
              <a:t>19/09/2014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3CD6BD0-2E1C-40DC-8912-37FF06209767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3140968"/>
            <a:ext cx="6629400" cy="1498111"/>
          </a:xfrm>
        </p:spPr>
        <p:txBody>
          <a:bodyPr/>
          <a:lstStyle/>
          <a:p>
            <a:r>
              <a:rPr lang="es-ES" dirty="0" smtClean="0"/>
              <a:t>Entregable Salud Ocupacional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1356988" y="4659624"/>
            <a:ext cx="4799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Identificación de Riesgos y Peligros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35270">
            <a:off x="6336572" y="818770"/>
            <a:ext cx="2376264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546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dirty="0" smtClean="0"/>
              <a:t>justificación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CO" dirty="0">
                <a:solidFill>
                  <a:schemeClr val="tx1"/>
                </a:solidFill>
              </a:rPr>
              <a:t>El presente trabajo tiene como objetivo identificar y prevenir los riesgos y peligros de los trabajadores en sus actividades cotidianas, utilizando para esto la matriz de riesgos y peligros la cual nos permitirá analizar con exactitud los aspectos que afecten  la salud y el bienestar de los trabajadores, para así, poder realizar actividades (Capacitaciones, implementación de herramientas de trabajo, señalizaciones etc.) las cuales puedan mejorar o prevenir dichos factores, velando así por la seguridad de todas las personas que integran la organización.</a:t>
            </a:r>
            <a:endParaRPr lang="es-ES" dirty="0">
              <a:solidFill>
                <a:schemeClr val="tx1"/>
              </a:solidFill>
            </a:endParaRPr>
          </a:p>
          <a:p>
            <a:pPr algn="just"/>
            <a:r>
              <a:rPr lang="es-CO" dirty="0">
                <a:solidFill>
                  <a:schemeClr val="tx1"/>
                </a:solidFill>
              </a:rPr>
              <a:t>Basándose así en la norma GTC 45 la cual nos brinda los parámetros de cómo prevenir los acontecimientos que puedan afectar la integridad de los trabajadores.</a:t>
            </a:r>
            <a:endParaRPr lang="es-ES" dirty="0">
              <a:solidFill>
                <a:schemeClr val="tx1"/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2513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Matriz control de la calidad</a:t>
            </a:r>
            <a:endParaRPr lang="es-E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84784"/>
            <a:ext cx="8496943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26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Trabajo elaborado por:</a:t>
            </a:r>
            <a:endParaRPr lang="es-ES" dirty="0"/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3395" y="4137948"/>
            <a:ext cx="4146254" cy="2489418"/>
          </a:xfrm>
          <a:prstGeom prst="rect">
            <a:avLst/>
          </a:prstGeom>
          <a:ln w="9525">
            <a:solidFill>
              <a:schemeClr val="tx1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755576" y="1844824"/>
            <a:ext cx="360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dirty="0" smtClean="0"/>
              <a:t>Estefanía Gallego Blandón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 smtClean="0"/>
              <a:t>Alejandra Gil Meza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 smtClean="0"/>
              <a:t>Sara Urrego Puerta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 smtClean="0"/>
              <a:t>Laura Ramírez Montoya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 smtClean="0"/>
              <a:t>Alejandra Lopera Muñoz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 smtClean="0"/>
              <a:t>Jessica Valencia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 smtClean="0"/>
              <a:t>Stiven Rivillas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 smtClean="0"/>
              <a:t>Ana María Vargas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255878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ticario">
  <a:themeElements>
    <a:clrScheme name="Boticari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Boticario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oticari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15</TotalTime>
  <Words>158</Words>
  <Application>Microsoft Office PowerPoint</Application>
  <PresentationFormat>Presentación en pantalla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Boticario</vt:lpstr>
      <vt:lpstr>Entregable Salud Ocupacional</vt:lpstr>
      <vt:lpstr>justificación</vt:lpstr>
      <vt:lpstr>Matriz control de la calidad</vt:lpstr>
      <vt:lpstr>Trabajo elaborado por: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Entregable Salud Ocupacional</dc:title>
  <dc:creator>LAURA</dc:creator>
  <cp:lastModifiedBy>LAURA</cp:lastModifiedBy>
  <cp:revision>2</cp:revision>
  <dcterms:created xsi:type="dcterms:W3CDTF">2014-09-19T15:51:16Z</dcterms:created>
  <dcterms:modified xsi:type="dcterms:W3CDTF">2014-09-19T16:07:11Z</dcterms:modified>
</cp:coreProperties>
</file>